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907BD-6CC3-45A0-8124-917DE968F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6C751-9002-4ABA-91DD-262F86B3B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72F03-B583-4F6C-8E45-15D9A237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5A9C75-544D-4C21-B6A0-063A4C7E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C869A-D655-464E-8A75-689BB894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71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96965-6FBF-4D6C-97B5-30D2BEFE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1E8C8-E402-4153-9305-FC5C04586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F2663-F079-436A-888A-71849C23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C0A7A0-AA38-4693-A30C-0CE81A8A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9DC8D-7E5E-4FA2-A1D5-9DD8F3CC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52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DD05C6-05B1-49CA-B81F-563FD91CC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9FBCFE-E343-4513-AD14-A76A08F8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D4C76-71D1-4C8D-8F06-E75DFF35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6AAF0-2273-4A10-A7E0-380B57A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ECBDB-520C-460D-A97C-2B52B0BF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57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E6F4D-3C35-4460-8FD4-8C4914C3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FC7BA-F665-40FA-8F0E-673B0019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B670A-014A-4779-AA4B-04C0A052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B7F35-6015-4E3D-99D5-33444F8C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A6E3F-2F3F-41C2-B6CE-7CE92447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08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693D0-3CDB-4913-8A52-40ED32D8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978483-0888-4C8B-9EC3-4AD4166D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6FE6C-5943-4690-B9F7-813AA094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2D020-8E0C-4019-8FB5-DC79322A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ECEE75-11BF-43C0-AC88-B4B23966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3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8878C-EFDF-409D-A1C8-F51F448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E859C-42B8-450C-9DCC-01F318FD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F0AB17-8871-4F38-A3E2-DCBBB4FA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C1C594-CA3C-4C2A-A9E6-45A5E981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D9250-7FF1-4596-A675-8130FCEB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14C95-0813-4F25-8D15-361694F2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284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0390C-5450-414E-A905-35DA50C7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EBB31-6F28-4163-93BB-62224AF6B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B3E3E0-9FCE-46FD-B3F2-0BAAD5E2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314460-62BF-43AF-9D38-0B7545908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84199A-A13A-4B7F-BB0A-D2C1EFDAB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CDF815-3D6E-4AE0-845C-B55FEC7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088DE9-C948-4D44-BA3F-484C40CE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0F136E-E9B4-4E50-8AE6-1BF153DF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7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46325-D2D7-4C83-B322-E528F80B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ABD0C-3665-40A0-8789-7616002B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5CE09B-7CBC-4442-A573-1E80835E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D99C0-82AB-4596-8261-0EB99DCA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8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C7A957-B58E-46FE-B65D-3BDA940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518D83-4E71-4CD3-B338-38F94DE1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FF12FE-4618-485D-8086-5A4E5F69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87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4BA95-7D09-49FF-A7E9-A9ED94B4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54D2C-991D-4007-ABDF-E3C41D1F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D41EE2-349B-4EEB-815B-0B6833496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215CB0-3E19-4202-BDB3-94746EA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A4C5F5-E91C-48AF-8FB6-1F499567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9E20B-0609-46E4-9854-77A47610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425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5DF2B-6D2D-4BE5-A110-13A20EF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D9108-E575-4367-848E-483E65B25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954B9A-FE65-42F7-AC06-CBA1DB13A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8C21C-DB4A-4011-8DE4-278031F1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D9546C-28BF-427B-9E34-8BF06B1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42FB6C-48A6-4C84-AE30-195D131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68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E025A4-3ECF-460B-9497-CA4AFD2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E6FCF0-90C2-4559-BBFB-8DCA655A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C93BE-B323-4398-B47F-9ACE03167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65D8C-CE37-4668-B9DC-C04F226C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2577F-CDFF-4E25-B6FC-CBE0919B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995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F5793F-479F-443F-B79A-105CB925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8CCE4A-CE9C-47C9-B6B0-7F66C71D0D24}"/>
              </a:ext>
            </a:extLst>
          </p:cNvPr>
          <p:cNvSpPr txBox="1"/>
          <p:nvPr/>
        </p:nvSpPr>
        <p:spPr>
          <a:xfrm>
            <a:off x="2311270" y="225595"/>
            <a:ext cx="7569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Public Sans"/>
              </a:rPr>
              <a:t>ICCCBE 2024 / Montreal</a:t>
            </a:r>
          </a:p>
          <a:p>
            <a:pPr algn="ctr"/>
            <a:r>
              <a:rPr lang="en-US" sz="3200" b="0" i="0" dirty="0">
                <a:solidFill>
                  <a:srgbClr val="FFFFFF"/>
                </a:solidFill>
                <a:effectLst/>
                <a:latin typeface="Public Sans"/>
              </a:rPr>
              <a:t>The 20th conference of the International Society for Computing in Civil and Building Engineering</a:t>
            </a: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Public Sans"/>
              </a:rPr>
              <a:t>August 25 to 28, 2024</a:t>
            </a:r>
            <a:endParaRPr lang="en-US" sz="3200" b="0" i="0" dirty="0">
              <a:solidFill>
                <a:srgbClr val="FFFFFF"/>
              </a:solidFill>
              <a:effectLst/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95993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881151" y="2170613"/>
            <a:ext cx="534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rgbClr val="FFFFFF"/>
                </a:solidFill>
                <a:latin typeface="Public Sans"/>
              </a:rPr>
              <a:t>ANNOUCEMENTS</a:t>
            </a:r>
            <a:endParaRPr lang="fr-CA" sz="32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4297588" y="314523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15C75E-9196-44B0-B9EF-937518ACF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6" y="5040313"/>
            <a:ext cx="4663844" cy="14707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67DAAB-8580-4087-ADF7-4726CC9F7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" y="4983157"/>
            <a:ext cx="5479255" cy="15850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D6937A-F04C-4280-B858-1DAE18DF7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22" y="1828581"/>
            <a:ext cx="2522439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694462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KEYNOTE SPEAKER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0" y="179783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89F976-D1E0-4ACD-8731-56CD37FFCE66}"/>
              </a:ext>
            </a:extLst>
          </p:cNvPr>
          <p:cNvSpPr txBox="1"/>
          <p:nvPr/>
        </p:nvSpPr>
        <p:spPr>
          <a:xfrm>
            <a:off x="464975" y="5439565"/>
            <a:ext cx="112620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Prof. Conrad Boton                   Prof. Silvio Melhado                   Prof. Adel Francis</a:t>
            </a:r>
          </a:p>
          <a:p>
            <a:pPr algn="ctr"/>
            <a:endParaRPr lang="en-CA" sz="1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Engineering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École de technologie supérieure (ÉTS),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Quebec</a:t>
            </a:r>
            <a:r>
              <a:rPr lang="fr-FR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EA2064-462B-4A65-9FDF-63631F493E86}"/>
              </a:ext>
            </a:extLst>
          </p:cNvPr>
          <p:cNvSpPr txBox="1"/>
          <p:nvPr/>
        </p:nvSpPr>
        <p:spPr>
          <a:xfrm>
            <a:off x="391885" y="871969"/>
            <a:ext cx="11262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Public Sans"/>
              </a:rPr>
              <a:t>“Advancing 4D Simulation for Construction Projects: Evaluating Industry Needs and Future Outlook” by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3167E0-D943-4920-ADE9-7192F7098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r="9816" b="17515"/>
          <a:stretch/>
        </p:blipFill>
        <p:spPr>
          <a:xfrm>
            <a:off x="1273944" y="2353758"/>
            <a:ext cx="2649275" cy="2914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ACFE7D-29A9-4690-9305-C9132D023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53" y="2357738"/>
            <a:ext cx="2649275" cy="2965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E442E3-1D3F-4EA4-BEB5-66818CC81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70" y="2403127"/>
            <a:ext cx="2724005" cy="2828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5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F5793F-479F-443F-B79A-105CB925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1B52FD-D3D0-4E4E-8BE5-0C361BEAAD91}"/>
              </a:ext>
            </a:extLst>
          </p:cNvPr>
          <p:cNvSpPr txBox="1"/>
          <p:nvPr/>
        </p:nvSpPr>
        <p:spPr>
          <a:xfrm>
            <a:off x="3060441" y="279508"/>
            <a:ext cx="63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</p:spTree>
    <p:extLst>
      <p:ext uri="{BB962C8B-B14F-4D97-AF65-F5344CB8AC3E}">
        <p14:creationId xmlns:p14="http://schemas.microsoft.com/office/powerpoint/2010/main" val="461988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80</Words>
  <Application>Microsoft Office PowerPoint</Application>
  <PresentationFormat>Grand écran</PresentationFormat>
  <Paragraphs>12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Public Sans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Francis, Adel</dc:creator>
  <cp:lastModifiedBy>Francis, Adel</cp:lastModifiedBy>
  <cp:revision>40</cp:revision>
  <dcterms:created xsi:type="dcterms:W3CDTF">2024-08-18T02:27:58Z</dcterms:created>
  <dcterms:modified xsi:type="dcterms:W3CDTF">2024-08-19T04:54:08Z</dcterms:modified>
</cp:coreProperties>
</file>